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37" r:id="rId1"/>
  </p:sldMasterIdLst>
  <p:notesMasterIdLst>
    <p:notesMasterId r:id="rId9"/>
  </p:notesMasterIdLst>
  <p:sldIdLst>
    <p:sldId id="592" r:id="rId2"/>
    <p:sldId id="590" r:id="rId3"/>
    <p:sldId id="587" r:id="rId4"/>
    <p:sldId id="589" r:id="rId5"/>
    <p:sldId id="588" r:id="rId6"/>
    <p:sldId id="593" r:id="rId7"/>
    <p:sldId id="591" r:id="rId8"/>
  </p:sldIdLst>
  <p:sldSz cx="12204700" cy="702151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90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98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472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962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45373" algn="l" defTabSz="10981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94448" algn="l" defTabSz="10981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43524" algn="l" defTabSz="10981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92601" algn="l" defTabSz="10981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C434D4-2D72-4B57-9676-D069DBCD7406}">
          <p14:sldIdLst>
            <p14:sldId id="592"/>
            <p14:sldId id="590"/>
            <p14:sldId id="587"/>
            <p14:sldId id="589"/>
            <p14:sldId id="588"/>
            <p14:sldId id="593"/>
            <p14:sldId id="591"/>
          </p14:sldIdLst>
        </p14:section>
        <p14:section name="Раздел без заголовка" id="{058F517E-19F8-4AEF-8576-5896E490A5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AF8"/>
    <a:srgbClr val="24249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8" autoAdjust="0"/>
    <p:restoredTop sz="99267" autoAdjust="0"/>
  </p:normalViewPr>
  <p:slideViewPr>
    <p:cSldViewPr>
      <p:cViewPr varScale="1">
        <p:scale>
          <a:sx n="118" d="100"/>
          <a:sy n="118" d="100"/>
        </p:scale>
        <p:origin x="534" y="102"/>
      </p:cViewPr>
      <p:guideLst>
        <p:guide orient="horz" pos="2160"/>
        <p:guide pos="2880"/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6013E2-35C2-42E8-98C7-F88C14DDA402}" type="datetimeFigureOut">
              <a:rPr lang="ru-RU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685800"/>
            <a:ext cx="5959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728C5C-FED1-4BD9-B590-91993B35DB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5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90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814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722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629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5373" algn="l" defTabSz="10981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4448" algn="l" defTabSz="10981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3524" algn="l" defTabSz="10981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92601" algn="l" defTabSz="10981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668"/>
            <a:ext cx="12204700" cy="703018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637" y="2461865"/>
            <a:ext cx="7775027" cy="1685554"/>
          </a:xfrm>
        </p:spPr>
        <p:txBody>
          <a:bodyPr anchor="b">
            <a:noAutofit/>
          </a:bodyPr>
          <a:lstStyle>
            <a:lvl1pPr algn="r">
              <a:defRPr sz="540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637" y="4147416"/>
            <a:ext cx="7775027" cy="11230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E06B9-BA21-4366-96C3-651276880615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7869-DB6E-458B-9C09-B6D37CF571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43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624134"/>
            <a:ext cx="8605623" cy="3484751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576986"/>
            <a:ext cx="8605623" cy="160841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04" y="624134"/>
            <a:ext cx="8102565" cy="3094667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7562" y="3718801"/>
            <a:ext cx="7232050" cy="39008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576986"/>
            <a:ext cx="8605623" cy="160841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2434" y="809223"/>
            <a:ext cx="610235" cy="59871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2275" y="2955379"/>
            <a:ext cx="610235" cy="59871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96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1978052"/>
            <a:ext cx="8605623" cy="2657343"/>
          </a:xfrm>
        </p:spPr>
        <p:txBody>
          <a:bodyPr anchor="b">
            <a:normAutofit/>
          </a:bodyPr>
          <a:lstStyle>
            <a:lvl1pPr algn="l">
              <a:defRPr sz="44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635394"/>
            <a:ext cx="8605623" cy="1550010"/>
          </a:xfrm>
        </p:spPr>
        <p:txBody>
          <a:bodyPr anchor="t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06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04" y="624134"/>
            <a:ext cx="8102565" cy="3094667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8038" y="4108885"/>
            <a:ext cx="8605624" cy="5265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635394"/>
            <a:ext cx="8605623" cy="1550010"/>
          </a:xfrm>
        </p:spPr>
        <p:txBody>
          <a:bodyPr anchor="t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2434" y="809223"/>
            <a:ext cx="610235" cy="59871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02275" y="2955379"/>
            <a:ext cx="610235" cy="59871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10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14" y="624134"/>
            <a:ext cx="8597149" cy="3094667"/>
          </a:xfrm>
        </p:spPr>
        <p:txBody>
          <a:bodyPr anchor="ctr">
            <a:normAutofit/>
          </a:bodyPr>
          <a:lstStyle>
            <a:lvl1pPr algn="l">
              <a:defRPr sz="44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8038" y="4108885"/>
            <a:ext cx="8605624" cy="5265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635394"/>
            <a:ext cx="8605623" cy="1550010"/>
          </a:xfrm>
        </p:spPr>
        <p:txBody>
          <a:bodyPr anchor="t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6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5973" y="624134"/>
            <a:ext cx="1306102" cy="537666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041" y="624134"/>
            <a:ext cx="7067504" cy="53766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27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2998A-7F7B-4170-BD86-FFB07DF6AF36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87EE4-C0F1-4081-B71E-783A38C892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2765263"/>
            <a:ext cx="8605623" cy="1870132"/>
          </a:xfrm>
        </p:spPr>
        <p:txBody>
          <a:bodyPr anchor="b"/>
          <a:lstStyle>
            <a:lvl1pPr algn="l">
              <a:defRPr sz="40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40" y="4635395"/>
            <a:ext cx="8605623" cy="880914"/>
          </a:xfrm>
        </p:spPr>
        <p:txBody>
          <a:bodyPr anchor="t"/>
          <a:lstStyle>
            <a:lvl1pPr marL="0" indent="0" algn="l">
              <a:buNone/>
              <a:defRPr sz="20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6DC5C-CC25-41AB-A618-9BABA3CFE1B0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4984-2488-41B3-B657-7C6FD19CFB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82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040" y="2212103"/>
            <a:ext cx="4188393" cy="3973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272" y="2212104"/>
            <a:ext cx="4188392" cy="39733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C6FD7-47B8-498E-ABE0-B51905F3C098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DCF06-AA0A-4AE8-87A4-BF05F48489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37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49" y="2212506"/>
            <a:ext cx="4189983" cy="590002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49" y="2802509"/>
            <a:ext cx="4189983" cy="33828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683" y="2212506"/>
            <a:ext cx="4189978" cy="590002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685" y="2802509"/>
            <a:ext cx="4189977" cy="33828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B8D1-5543-40C4-9103-10E1508D2F95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F0C34-7D6E-488E-A9AC-9D697602DC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19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39" y="624135"/>
            <a:ext cx="8605623" cy="13522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A9DD4-FA7B-4D39-96D2-1CA9EC674C93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2C430-1D64-4E9B-9E58-689A1D0E48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16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1534335"/>
            <a:ext cx="3858543" cy="1308948"/>
          </a:xfrm>
        </p:spPr>
        <p:txBody>
          <a:bodyPr anchor="b">
            <a:normAutofit/>
          </a:bodyPr>
          <a:lstStyle>
            <a:lvl1pPr>
              <a:defRPr sz="200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20" y="527202"/>
            <a:ext cx="4518243" cy="565820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040" y="2843282"/>
            <a:ext cx="3858543" cy="2646069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457520" indent="0">
              <a:buNone/>
              <a:defRPr sz="1401"/>
            </a:lvl2pPr>
            <a:lvl3pPr marL="915040" indent="0">
              <a:buNone/>
              <a:defRPr sz="1201"/>
            </a:lvl3pPr>
            <a:lvl4pPr marL="1372560" indent="0">
              <a:buNone/>
              <a:defRPr sz="1001"/>
            </a:lvl4pPr>
            <a:lvl5pPr marL="1830079" indent="0">
              <a:buNone/>
              <a:defRPr sz="1001"/>
            </a:lvl5pPr>
            <a:lvl6pPr marL="2287599" indent="0">
              <a:buNone/>
              <a:defRPr sz="1001"/>
            </a:lvl6pPr>
            <a:lvl7pPr marL="2745119" indent="0">
              <a:buNone/>
              <a:defRPr sz="1001"/>
            </a:lvl7pPr>
            <a:lvl8pPr marL="3202639" indent="0">
              <a:buNone/>
              <a:defRPr sz="1001"/>
            </a:lvl8pPr>
            <a:lvl9pPr marL="3660160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10AB6-C665-49EC-94E8-046FC33A0D78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32B4B-19BC-42ED-864C-2141A8E9E3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01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0" y="4915059"/>
            <a:ext cx="8605622" cy="580251"/>
          </a:xfrm>
        </p:spPr>
        <p:txBody>
          <a:bodyPr anchor="b">
            <a:normAutofit/>
          </a:bodyPr>
          <a:lstStyle>
            <a:lvl1pPr algn="l">
              <a:defRPr sz="24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8039" y="624135"/>
            <a:ext cx="8605623" cy="393741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2"/>
            </a:lvl1pPr>
            <a:lvl2pPr marL="457657" indent="0">
              <a:buNone/>
              <a:defRPr sz="1602"/>
            </a:lvl2pPr>
            <a:lvl3pPr marL="915314" indent="0">
              <a:buNone/>
              <a:defRPr sz="1602"/>
            </a:lvl3pPr>
            <a:lvl4pPr marL="1372972" indent="0">
              <a:buNone/>
              <a:defRPr sz="1602"/>
            </a:lvl4pPr>
            <a:lvl5pPr marL="1830629" indent="0">
              <a:buNone/>
              <a:defRPr sz="1602"/>
            </a:lvl5pPr>
            <a:lvl6pPr marL="2288286" indent="0">
              <a:buNone/>
              <a:defRPr sz="1602"/>
            </a:lvl6pPr>
            <a:lvl7pPr marL="2745943" indent="0">
              <a:buNone/>
              <a:defRPr sz="1602"/>
            </a:lvl7pPr>
            <a:lvl8pPr marL="3203600" indent="0">
              <a:buNone/>
              <a:defRPr sz="1602"/>
            </a:lvl8pPr>
            <a:lvl9pPr marL="3661258" indent="0">
              <a:buNone/>
              <a:defRPr sz="160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040" y="5495309"/>
            <a:ext cx="8605622" cy="690095"/>
          </a:xfrm>
        </p:spPr>
        <p:txBody>
          <a:bodyPr>
            <a:normAutofit/>
          </a:bodyPr>
          <a:lstStyle>
            <a:lvl1pPr marL="0" indent="0">
              <a:buNone/>
              <a:defRPr sz="12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5C7AD-BA02-46E8-80C5-7D2F8B6ECE2F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773FC-AB38-4DD9-A873-781A24FC27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1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668"/>
            <a:ext cx="12204700" cy="703018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039" y="624135"/>
            <a:ext cx="8605623" cy="1352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039" y="2212104"/>
            <a:ext cx="8605623" cy="397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2639" y="6185404"/>
            <a:ext cx="91288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B5D026-C0F9-48A6-BE90-05FFBC8388E7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040" y="6185404"/>
            <a:ext cx="630417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9612" y="6185404"/>
            <a:ext cx="68405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31B3107-DFF5-4F19-ADE9-83CC348AE7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1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</p:sldLayoutIdLst>
  <p:txStyles>
    <p:titleStyle>
      <a:lvl1pPr algn="l" defTabSz="457657" rtl="0" eaLnBrk="1" latinLnBrk="0" hangingPunct="1">
        <a:spcBef>
          <a:spcPct val="0"/>
        </a:spcBef>
        <a:buNone/>
        <a:defRPr sz="360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3243" indent="-343243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693" indent="-286036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4143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1800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9457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7115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4772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32429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90086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57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314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972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29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286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943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60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258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98" y="281596"/>
            <a:ext cx="9505056" cy="510136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91237" y="5598988"/>
            <a:ext cx="9447617" cy="1154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275" tIns="31638" rIns="63275" bIns="31638" rtlCol="0" anchor="ctr"/>
          <a:lstStyle/>
          <a:p>
            <a:pPr algn="ctr"/>
            <a:r>
              <a:rPr lang="ru-RU" sz="3900" b="1" i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Диагностические работы в 10-х классах</a:t>
            </a:r>
            <a:endParaRPr lang="ru-RU" sz="3900" b="1" i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36292"/>
              </p:ext>
            </p:extLst>
          </p:nvPr>
        </p:nvGraphicFramePr>
        <p:xfrm>
          <a:off x="557734" y="126380"/>
          <a:ext cx="10153128" cy="676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734" y="126380"/>
                        <a:ext cx="10153128" cy="676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6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013" y="198387"/>
            <a:ext cx="9353726" cy="769429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регистрационных полей бланка ответов 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(поле КОД ППЭ не заполняется)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410146" cy="4142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" y="1062484"/>
            <a:ext cx="3853157" cy="5227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1062484"/>
            <a:ext cx="3888432" cy="5289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8094" y="1710556"/>
            <a:ext cx="720080" cy="360040"/>
          </a:xfrm>
          <a:prstGeom prst="rect">
            <a:avLst/>
          </a:prstGeom>
          <a:noFill/>
          <a:ln w="66675">
            <a:solidFill>
              <a:schemeClr val="accent5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66646" y="1566540"/>
            <a:ext cx="792088" cy="432048"/>
          </a:xfrm>
          <a:prstGeom prst="rect">
            <a:avLst/>
          </a:prstGeom>
          <a:noFill/>
          <a:ln w="66675">
            <a:solidFill>
              <a:schemeClr val="accent5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6792" y="6384776"/>
            <a:ext cx="8903990" cy="474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275" tIns="31638" rIns="63275" bIns="31638" rtlCol="0" anchor="ctr"/>
          <a:lstStyle/>
          <a:p>
            <a:pPr algn="ctr"/>
            <a:r>
              <a:rPr lang="ru-RU" sz="15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Бланк </a:t>
            </a:r>
            <a:r>
              <a:rPr lang="ru-RU" sz="15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ответов </a:t>
            </a:r>
            <a:r>
              <a:rPr lang="ru-RU" sz="15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№2 двусторонний (необходимо использовать лицевую и оборотную сторону бланка) </a:t>
            </a:r>
            <a:endParaRPr lang="ru-RU" sz="15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236" y="198388"/>
            <a:ext cx="9447617" cy="516079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Привязка дополнительного бланка к основному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410146" cy="4142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30" y="968389"/>
            <a:ext cx="3816424" cy="5206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83" y="968389"/>
            <a:ext cx="3898972" cy="5134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03086" y="1445598"/>
            <a:ext cx="970488" cy="504056"/>
          </a:xfrm>
          <a:prstGeom prst="rect">
            <a:avLst/>
          </a:prstGeom>
          <a:noFill/>
          <a:ln w="66675">
            <a:solidFill>
              <a:schemeClr val="accent5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10662" y="1422524"/>
            <a:ext cx="1162668" cy="504056"/>
          </a:xfrm>
          <a:prstGeom prst="rect">
            <a:avLst/>
          </a:prstGeom>
          <a:noFill/>
          <a:ln w="66675">
            <a:solidFill>
              <a:schemeClr val="accent5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19001" y="6247060"/>
            <a:ext cx="8917423" cy="611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275" tIns="31638" rIns="63275" bIns="31638" rtlCol="0" anchor="ctr"/>
          <a:lstStyle/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Бланк </a:t>
            </a:r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ответов </a:t>
            </a:r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№2 и дополнительный бланк ответов - двусторонние</a:t>
            </a:r>
          </a:p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(использовать лицевую и оборотную сторону бланков) 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42" y="292869"/>
            <a:ext cx="10945216" cy="544712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сопроводительного бланка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410146" cy="4142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8" y="1066569"/>
            <a:ext cx="6048672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74" y="1638548"/>
            <a:ext cx="5400600" cy="3960439"/>
          </a:xfrm>
          <a:prstGeom prst="rect">
            <a:avLst/>
          </a:prstGeom>
        </p:spPr>
      </p:pic>
      <p:sp>
        <p:nvSpPr>
          <p:cNvPr id="8" name="Нашивка 20"/>
          <p:cNvSpPr/>
          <p:nvPr/>
        </p:nvSpPr>
        <p:spPr>
          <a:xfrm rot="10800000">
            <a:off x="4518174" y="3406829"/>
            <a:ext cx="2016224" cy="247943"/>
          </a:xfrm>
          <a:prstGeom prst="chevron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275" tIns="31638" rIns="63275" bIns="3163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466" y="85724"/>
            <a:ext cx="8649050" cy="544712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сопроводительного бланка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410146" cy="4142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2" y="558428"/>
            <a:ext cx="9073008" cy="63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116" y="126380"/>
            <a:ext cx="11662588" cy="532192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бланков в аудитории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410146" cy="4142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" y="2192167"/>
            <a:ext cx="4085826" cy="2948499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 rot="10800000">
            <a:off x="6011720" y="1941874"/>
            <a:ext cx="288332" cy="294899"/>
          </a:xfrm>
          <a:prstGeom prst="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68" tIns="46134" rIns="92268" bIns="46134" rtlCol="0" anchor="ctr"/>
          <a:lstStyle/>
          <a:p>
            <a:pPr algn="ctr"/>
            <a:endParaRPr lang="ru-RU" sz="2400" dirty="0"/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2046849" y="1941874"/>
            <a:ext cx="288332" cy="294899"/>
          </a:xfrm>
          <a:prstGeom prst="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68" tIns="46134" rIns="92268" bIns="46134" rtlCol="0" anchor="ctr"/>
          <a:lstStyle/>
          <a:p>
            <a:pPr algn="ctr"/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6200" y="1188343"/>
            <a:ext cx="2649627" cy="474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275" tIns="31638" rIns="63275" bIns="31638"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Бланки ответов №1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8174" y="918468"/>
            <a:ext cx="3240359" cy="927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275" tIns="31638" rIns="63275" bIns="31638"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Бланки ответов №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2, в том числе и дополнительные бланки ответов №2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42" y="2192167"/>
            <a:ext cx="4085826" cy="2948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6" y="2145239"/>
            <a:ext cx="3833958" cy="3341484"/>
          </a:xfrm>
          <a:prstGeom prst="rect">
            <a:avLst/>
          </a:prstGeom>
        </p:spPr>
      </p:pic>
      <p:sp>
        <p:nvSpPr>
          <p:cNvPr id="18" name="Стрелка вверх 17"/>
          <p:cNvSpPr/>
          <p:nvPr/>
        </p:nvSpPr>
        <p:spPr>
          <a:xfrm rot="10800000">
            <a:off x="9932711" y="1779832"/>
            <a:ext cx="288332" cy="294899"/>
          </a:xfrm>
          <a:prstGeom prst="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68" tIns="46134" rIns="92268" bIns="46134" rtlCol="0" anchor="ctr"/>
          <a:lstStyle/>
          <a:p>
            <a:pPr algn="ctr"/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9842853" y="4450558"/>
            <a:ext cx="866450" cy="2952328"/>
          </a:xfrm>
          <a:prstGeom prst="rect">
            <a:avLst/>
          </a:prstGeom>
        </p:spPr>
        <p:txBody>
          <a:bodyPr vert="vert270" wrap="square" lIns="63275" tIns="31638" rIns="63275" bIns="31638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Сейф-пакет вскрытый,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котором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были доставлены ИК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50622" y="1188343"/>
            <a:ext cx="3096344" cy="474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275" tIns="31638" rIns="63275" bIns="31638"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Использованные КИМ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9269</TotalTime>
  <Words>88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Verdana</vt:lpstr>
      <vt:lpstr>Wingdings 3</vt:lpstr>
      <vt:lpstr>Грань</vt:lpstr>
      <vt:lpstr>PDF</vt:lpstr>
      <vt:lpstr>Презентация PowerPoint</vt:lpstr>
      <vt:lpstr>Презентация PowerPoint</vt:lpstr>
      <vt:lpstr>Заполнение регистрационных полей бланка ответов №1  (поле КОД ППЭ не заполняется)</vt:lpstr>
      <vt:lpstr>Привязка дополнительного бланка к основному</vt:lpstr>
      <vt:lpstr>Размещение сопроводительного бланка</vt:lpstr>
      <vt:lpstr>Заполнение сопроводительного бланка</vt:lpstr>
      <vt:lpstr>Упаковка бланков в аудитории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руководителей ППЭ</dc:title>
  <dc:creator>Екатерина Васильевна</dc:creator>
  <cp:lastModifiedBy>Дженнет</cp:lastModifiedBy>
  <cp:revision>2894</cp:revision>
  <cp:lastPrinted>2020-07-03T06:43:40Z</cp:lastPrinted>
  <dcterms:created xsi:type="dcterms:W3CDTF">2012-05-16T07:58:43Z</dcterms:created>
  <dcterms:modified xsi:type="dcterms:W3CDTF">2020-10-08T07:52:02Z</dcterms:modified>
</cp:coreProperties>
</file>