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4E4E-09CB-4ADC-AEF1-790D119F7CA2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AF5578-0BC5-4E82-ADA5-BCB4691D1C2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4E4E-09CB-4ADC-AEF1-790D119F7CA2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F5578-0BC5-4E82-ADA5-BCB4691D1C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4E4E-09CB-4ADC-AEF1-790D119F7CA2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F5578-0BC5-4E82-ADA5-BCB4691D1C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E244E4E-09CB-4ADC-AEF1-790D119F7CA2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56AF5578-0BC5-4E82-ADA5-BCB4691D1C2E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4E4E-09CB-4ADC-AEF1-790D119F7CA2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F5578-0BC5-4E82-ADA5-BCB4691D1C2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4E4E-09CB-4ADC-AEF1-790D119F7CA2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F5578-0BC5-4E82-ADA5-BCB4691D1C2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F5578-0BC5-4E82-ADA5-BCB4691D1C2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4E4E-09CB-4ADC-AEF1-790D119F7CA2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4E4E-09CB-4ADC-AEF1-790D119F7CA2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F5578-0BC5-4E82-ADA5-BCB4691D1C2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4E4E-09CB-4ADC-AEF1-790D119F7CA2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F5578-0BC5-4E82-ADA5-BCB4691D1C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E244E4E-09CB-4ADC-AEF1-790D119F7CA2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6AF5578-0BC5-4E82-ADA5-BCB4691D1C2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4E4E-09CB-4ADC-AEF1-790D119F7CA2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AF5578-0BC5-4E82-ADA5-BCB4691D1C2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E244E4E-09CB-4ADC-AEF1-790D119F7CA2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56AF5578-0BC5-4E82-ADA5-BCB4691D1C2E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3699804"/>
            <a:ext cx="5786478" cy="1143000"/>
          </a:xfrm>
        </p:spPr>
        <p:txBody>
          <a:bodyPr/>
          <a:lstStyle/>
          <a:p>
            <a:r>
              <a:rPr lang="ru-RU" sz="7200" dirty="0" smtClean="0"/>
              <a:t>«Факел»</a:t>
            </a:r>
            <a:endParaRPr lang="ru-RU" sz="72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857364"/>
            <a:ext cx="7772400" cy="1470025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/>
              <a:t>МКОУ «</a:t>
            </a:r>
            <a:r>
              <a:rPr lang="ru-RU" sz="2800" dirty="0" err="1" smtClean="0"/>
              <a:t>Эрпелинская</a:t>
            </a:r>
            <a:r>
              <a:rPr lang="ru-RU" sz="2800" dirty="0" smtClean="0"/>
              <a:t> СОШ им. </a:t>
            </a:r>
            <a:r>
              <a:rPr lang="ru-RU" sz="2800" dirty="0" err="1" smtClean="0"/>
              <a:t>Апашева</a:t>
            </a:r>
            <a:r>
              <a:rPr lang="ru-RU" sz="2800" dirty="0" smtClean="0"/>
              <a:t> М. Д.»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Привлекательность клуба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Воркаут</a:t>
            </a:r>
            <a:endParaRPr lang="ru-RU" dirty="0"/>
          </a:p>
        </p:txBody>
      </p:sp>
      <p:pic>
        <p:nvPicPr>
          <p:cNvPr id="9218" name="Picture 2" descr="C:\Users\школа\Desktop\20180411_0908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524000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Инвентарь</a:t>
            </a:r>
            <a:endParaRPr lang="ru-RU" dirty="0"/>
          </a:p>
        </p:txBody>
      </p:sp>
      <p:pic>
        <p:nvPicPr>
          <p:cNvPr id="10242" name="Picture 2" descr="C:\Users\школа\Desktop\20180411_0908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68484" y="1857364"/>
            <a:ext cx="5651515" cy="42386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Теннисный стол</a:t>
            </a:r>
            <a:endParaRPr lang="ru-RU" dirty="0"/>
          </a:p>
        </p:txBody>
      </p:sp>
      <p:pic>
        <p:nvPicPr>
          <p:cNvPr id="11266" name="Picture 2" descr="C:\Users\школа\Desktop\20180411_0908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0" y="1524000"/>
            <a:ext cx="421483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Веселые старты</a:t>
            </a:r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2857500" y="1524000"/>
            <a:ext cx="3429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2000240"/>
            <a:ext cx="5241600" cy="393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92867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Большой футбол</a:t>
            </a:r>
            <a:endParaRPr lang="ru-RU" dirty="0"/>
          </a:p>
        </p:txBody>
      </p:sp>
      <p:pic>
        <p:nvPicPr>
          <p:cNvPr id="2050" name="Picture 2" descr="C:\Users\школа\Desktop\спорт альтернатива погубным привычкам(4)\20170506_09150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2000" y="1524000"/>
            <a:ext cx="7620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школа\Desktop\спорт(2)\спорт\DSC_027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1524000"/>
            <a:ext cx="8128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Волейбольно-баскетбольное</a:t>
            </a:r>
            <a:r>
              <a:rPr lang="ru-RU" dirty="0" smtClean="0"/>
              <a:t> поле</a:t>
            </a:r>
            <a:endParaRPr lang="ru-RU" dirty="0"/>
          </a:p>
        </p:txBody>
      </p:sp>
      <p:pic>
        <p:nvPicPr>
          <p:cNvPr id="3074" name="Picture 2" descr="C:\Users\школа\Desktop\спорт альтернатива погубным привычкам(4)\DSC_028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8000" y="1524000"/>
            <a:ext cx="8128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школа\Desktop\спорт альтернатива погубным привычкам(4)\20170506_12105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3643314"/>
            <a:ext cx="4447896" cy="2667000"/>
          </a:xfrm>
          <a:prstGeom prst="rect">
            <a:avLst/>
          </a:prstGeom>
          <a:noFill/>
        </p:spPr>
      </p:pic>
      <p:pic>
        <p:nvPicPr>
          <p:cNvPr id="4099" name="Picture 3" descr="C:\Users\школа\Desktop\спорт альтернатива погубным привычкам(4)\20170506_12094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857232"/>
            <a:ext cx="5072098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Метание гири</a:t>
            </a:r>
            <a:endParaRPr lang="ru-RU" dirty="0"/>
          </a:p>
        </p:txBody>
      </p:sp>
      <p:pic>
        <p:nvPicPr>
          <p:cNvPr id="5122" name="Picture 2" descr="C:\Users\школа\Desktop\спорт альтернатива погубным привычкам(4)\IMG_880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12047" y="1524000"/>
            <a:ext cx="6119906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Перед игрой</a:t>
            </a:r>
            <a:endParaRPr lang="ru-RU" dirty="0"/>
          </a:p>
        </p:txBody>
      </p:sp>
      <p:pic>
        <p:nvPicPr>
          <p:cNvPr id="6146" name="Picture 2" descr="C:\Users\школа\Desktop\спорт альтернатива погубным привычкам(4)\20170506_1005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643050"/>
            <a:ext cx="7620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Отжимание </a:t>
            </a:r>
            <a:endParaRPr lang="ru-RU" dirty="0"/>
          </a:p>
        </p:txBody>
      </p:sp>
      <p:pic>
        <p:nvPicPr>
          <p:cNvPr id="7170" name="Picture 2" descr="C:\Users\школа\Desktop\спорт альтернатива погубным привычкам(4)\20170506_09120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59518" y="1524000"/>
            <a:ext cx="7624964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Бег на 60 м</a:t>
            </a:r>
            <a:endParaRPr lang="ru-RU" dirty="0"/>
          </a:p>
        </p:txBody>
      </p:sp>
      <p:pic>
        <p:nvPicPr>
          <p:cNvPr id="8194" name="Picture 2" descr="C:\Users\школа\Desktop\спорт альтернатива погубным привычкам(4)\20170506_10592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59518" y="1524000"/>
            <a:ext cx="7624964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46</TotalTime>
  <Words>22</Words>
  <Application>Microsoft Office PowerPoint</Application>
  <PresentationFormat>Экран (4:3)</PresentationFormat>
  <Paragraphs>12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Бумажная</vt:lpstr>
      <vt:lpstr>  МКОУ «Эрпелинская СОШ им. Апашева М. Д.» Привлекательность клуба </vt:lpstr>
      <vt:lpstr>Большой футбол</vt:lpstr>
      <vt:lpstr>Слайд 3</vt:lpstr>
      <vt:lpstr>Волейбольно-баскетбольное поле</vt:lpstr>
      <vt:lpstr>Слайд 5</vt:lpstr>
      <vt:lpstr>Метание гири</vt:lpstr>
      <vt:lpstr>Перед игрой</vt:lpstr>
      <vt:lpstr>Отжимание </vt:lpstr>
      <vt:lpstr>Бег на 60 м</vt:lpstr>
      <vt:lpstr>Воркаут</vt:lpstr>
      <vt:lpstr>Инвентарь</vt:lpstr>
      <vt:lpstr>Теннисный стол</vt:lpstr>
      <vt:lpstr>Веселые старты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Привлекательность клуба</dc:title>
  <dc:creator>школа</dc:creator>
  <cp:lastModifiedBy>школа</cp:lastModifiedBy>
  <cp:revision>5</cp:revision>
  <dcterms:created xsi:type="dcterms:W3CDTF">2018-04-11T06:10:38Z</dcterms:created>
  <dcterms:modified xsi:type="dcterms:W3CDTF">2018-04-11T06:57:11Z</dcterms:modified>
</cp:coreProperties>
</file>